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60" r:id="rId3"/>
    <p:sldId id="257" r:id="rId4"/>
    <p:sldId id="258" r:id="rId5"/>
    <p:sldId id="261" r:id="rId6"/>
    <p:sldId id="259" r:id="rId7"/>
    <p:sldId id="262" r:id="rId8"/>
    <p:sldId id="266" r:id="rId9"/>
    <p:sldId id="267" r:id="rId10"/>
    <p:sldId id="268" r:id="rId11"/>
    <p:sldId id="265" r:id="rId12"/>
    <p:sldId id="269" r:id="rId13"/>
    <p:sldId id="270" r:id="rId14"/>
    <p:sldId id="271" r:id="rId15"/>
    <p:sldId id="272" r:id="rId16"/>
    <p:sldId id="275" r:id="rId17"/>
    <p:sldId id="274" r:id="rId18"/>
    <p:sldId id="276" r:id="rId19"/>
    <p:sldId id="273" r:id="rId20"/>
    <p:sldId id="277" r:id="rId21"/>
    <p:sldId id="26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21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846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50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93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531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79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27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63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90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22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80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B81415A-9F46-4409-B340-1B91DF71177E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0EAD1CE-490F-4E4E-9DD6-CB1899C3475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8994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com/groups/602737413553837/" TargetMode="External"/><Relationship Id="rId2" Type="http://schemas.openxmlformats.org/officeDocument/2006/relationships/hyperlink" Target="https://activities.tjhsst.edu/computervision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C579-1CCA-4892-90DD-C1D619A550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Camera Models and the Camera Matrix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76BB74-C676-4799-8766-F3683C766E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Luke Thistlethwaite</a:t>
            </a:r>
          </a:p>
          <a:p>
            <a:r>
              <a:rPr lang="en-US" dirty="0"/>
              <a:t>October 7</a:t>
            </a:r>
          </a:p>
        </p:txBody>
      </p:sp>
    </p:spTree>
    <p:extLst>
      <p:ext uri="{BB962C8B-B14F-4D97-AF65-F5344CB8AC3E}">
        <p14:creationId xmlns:p14="http://schemas.microsoft.com/office/powerpoint/2010/main" val="3184697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B648B-CCBF-4DFE-875D-B6465DA2F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a Camera (digitally)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4CAC0-7F82-4E8E-9C76-F8F3F2D44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513070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Having the image plane behind the aperture is confusing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Let’s move it to the front!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Focal length is always assumed to be positive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Makes calculations easier</a:t>
            </a:r>
          </a:p>
          <a:p>
            <a:pPr marL="201168" lvl="1" indent="0">
              <a:buNone/>
            </a:pPr>
            <a:endParaRPr lang="en-US" sz="2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6605D2-0C08-414C-8A74-46AEE8504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350" y="2081743"/>
            <a:ext cx="5057775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387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18BE3-04B6-4EFF-B765-59B656B7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Games: Render Distance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E5D64-AA8D-483A-8004-4FDEC4B3C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Many games have a video setting called render distance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Controls what objects will be rendered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C5415D-6A85-4E23-81E7-80202650A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156" y="2447309"/>
            <a:ext cx="3809524" cy="353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264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59EA-73E8-4D02-8F70-5736394F8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Pinhole Camera Summary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8053A7-887A-468E-98F1-CC2E33D2F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32610"/>
            <a:ext cx="6872287" cy="439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49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E11E0-FA66-4D94-80E9-D8C0338A7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3D Points to 2D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B0EC32-BD98-4AD1-BEAA-3AF677BC9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45734"/>
            <a:ext cx="5779770" cy="39969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1C9B22-2F71-47B6-821E-C8B57DD36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7037" y="1962150"/>
            <a:ext cx="5019675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724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1D64A-D4E4-47FE-B78D-829CB630C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9AAE9-82CF-4A8A-9729-B418C8C0F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World coordinate system (3D)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Defines position of an object in the physical world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Usually arbitrary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Camera coordinate system (3D)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Defines all objects relative to the camera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Film coordinates (2D)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Coordinates on the film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Pixel coordinates (2D)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Coordinates as they appear on your computer</a:t>
            </a:r>
          </a:p>
        </p:txBody>
      </p:sp>
    </p:spTree>
    <p:extLst>
      <p:ext uri="{BB962C8B-B14F-4D97-AF65-F5344CB8AC3E}">
        <p14:creationId xmlns:p14="http://schemas.microsoft.com/office/powerpoint/2010/main" val="3607874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085CA-247F-4D69-A806-87B452890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Goal of 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F65AE-8E74-4A72-B3DC-6D779FB92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Obtain a mathematical model that can describe how 3D points in the world coordinate system get projected into 2D pixel coordinates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4BEE50-217C-4955-951E-6797FDACE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373" y="2764485"/>
            <a:ext cx="9413253" cy="301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792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37CCC-B968-4F58-9EF9-922C73C4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Augmented Reality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0473AC-7F67-4C38-A2BB-406E4E1AC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What’s an example of mapping world coordinates to pixel coordinates?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Augmented Reality!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Points in an image -&gt; Pixels</a:t>
            </a:r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840D0E84-0D80-4A8B-9557-B00AB521A7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857" y="2867131"/>
            <a:ext cx="5336823" cy="300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101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90939-CF5D-4F3C-9E69-4F0F4C3F1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going backwards?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A45E2-89DC-448E-B956-62430686A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Just as important as being able to map points in the world to pixels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5F8233-B04B-4E4D-A11D-D59C6A98B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842" y="2319126"/>
            <a:ext cx="943927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437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9D176-0241-42B3-85E4-219A8F5D4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Stereovision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EDC2A-50F3-4950-BBE1-709838696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Two cameras that are a known distance apart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Find features that are the same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Calculate depth/distance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557B40-8552-4861-953D-9762DF325C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18"/>
          <a:stretch/>
        </p:blipFill>
        <p:spPr>
          <a:xfrm>
            <a:off x="8020050" y="1776802"/>
            <a:ext cx="3665219" cy="4471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851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8FEA2-4C79-4937-92DC-140CC8FA8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370820" cy="1450757"/>
          </a:xfrm>
        </p:spPr>
        <p:txBody>
          <a:bodyPr/>
          <a:lstStyle/>
          <a:p>
            <a:r>
              <a:rPr lang="en-US" dirty="0"/>
              <a:t>Mapping World </a:t>
            </a:r>
            <a:r>
              <a:rPr lang="en-US" dirty="0" err="1"/>
              <a:t>Coords</a:t>
            </a:r>
            <a:r>
              <a:rPr lang="en-US" dirty="0"/>
              <a:t> to Camera </a:t>
            </a:r>
            <a:r>
              <a:rPr lang="en-US" dirty="0" err="1"/>
              <a:t>Coords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38419-B39D-486D-8792-E16358084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World coordinates can be translated into camera coordinates through some matrix operations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F6CA4A-C79D-4555-85ED-23ED93134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1524" y="2590801"/>
            <a:ext cx="2964601" cy="709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406D5C-969B-42AE-B088-05CC70BC4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173" y="3399260"/>
            <a:ext cx="2961855" cy="7096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512FC9-B094-40A8-BE7F-B0B063100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1524" y="4261168"/>
            <a:ext cx="2886075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61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59873-0037-438B-BC49-93116D0F9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time attending?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8F94D-BF77-490E-ACB0-0CC7D80DD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Club Website: </a:t>
            </a:r>
            <a:r>
              <a:rPr lang="en-US" sz="2800" dirty="0">
                <a:hlinkClick r:id="rId2"/>
              </a:rPr>
              <a:t>https://activities.tjhsst.edu/computervision/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Facebook Group: </a:t>
            </a:r>
            <a:r>
              <a:rPr lang="en-US" sz="2800" dirty="0">
                <a:hlinkClick r:id="rId3"/>
              </a:rPr>
              <a:t>https://facebook.com/groups/602737413553837/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Officers: Luke Thistlethwaite, Yusuf </a:t>
            </a:r>
            <a:r>
              <a:rPr lang="en-US" sz="2800" dirty="0" err="1"/>
              <a:t>Bham</a:t>
            </a:r>
            <a:r>
              <a:rPr lang="en-US" sz="2800" dirty="0"/>
              <a:t>, Stephen Huan, </a:t>
            </a:r>
            <a:r>
              <a:rPr lang="en-US" sz="2800" dirty="0" err="1"/>
              <a:t>Hashir</a:t>
            </a:r>
            <a:r>
              <a:rPr lang="en-US" sz="2800" dirty="0"/>
              <a:t> Aqeel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6843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823FA-8771-43B7-9AFE-B5D7ABFD7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Camera </a:t>
            </a:r>
            <a:r>
              <a:rPr lang="en-US" dirty="0" err="1"/>
              <a:t>Coords</a:t>
            </a:r>
            <a:r>
              <a:rPr lang="en-US" dirty="0"/>
              <a:t> to Pixels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A1148-ED15-4729-A9CB-06B1D8533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Similar to the mapping between world coordinates and camera coordinates, matrices are quite useful when mapping 3D camera coordinates to pixel locations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6254A2-AEB3-4FC1-B7BD-B63543B5E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0724" y="2872730"/>
            <a:ext cx="5534025" cy="299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691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26EEE-9370-4591-958F-AD97C9849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Week: Translations and Transformations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DFDE2-CD6C-43D9-8833-BE1638EE4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Kaggle Competition: Data Augmentation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41A0C6-C847-47C1-904D-21ECBA69E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" y="2547693"/>
            <a:ext cx="7839075" cy="275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572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E437-9FBF-4BA4-9A31-F9AAF7359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Camera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32809-9123-4BB8-B0C0-5C01587A2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Digital Cameras (DSLR)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Lights is focused onto a silicon sensor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Advanced technology (DSP) does the rest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Older Cameras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Focuses light onto a piece of film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Film is developed to get an image</a:t>
            </a:r>
          </a:p>
        </p:txBody>
      </p:sp>
    </p:spTree>
    <p:extLst>
      <p:ext uri="{BB962C8B-B14F-4D97-AF65-F5344CB8AC3E}">
        <p14:creationId xmlns:p14="http://schemas.microsoft.com/office/powerpoint/2010/main" val="1348554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9069E-1EB3-4DB1-90E7-35818A073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Pinhole Camera Model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2DB83E-D8E6-4979-9C1A-E63C9EE35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227445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Think of a camera as a small box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Light is let in through a pinhole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Image is projected upside down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C13361-6A9E-4575-A276-4CD4F5B9E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2445509"/>
            <a:ext cx="4371553" cy="28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458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71A1D-808F-4C59-B447-B73C21C0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Obscura: Pinhole Example</a:t>
            </a:r>
          </a:p>
        </p:txBody>
      </p:sp>
      <p:pic>
        <p:nvPicPr>
          <p:cNvPr id="4" name="ngm-camera-obscura_480x360_464k">
            <a:hlinkClick r:id="" action="ppaction://media"/>
            <a:extLst>
              <a:ext uri="{FF2B5EF4-FFF2-40B4-BE49-F238E27FC236}">
                <a16:creationId xmlns:a16="http://schemas.microsoft.com/office/drawing/2014/main" id="{3A1CA98A-CDE7-47D1-9EC3-E676B9AFFF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350" y="1781175"/>
            <a:ext cx="7753350" cy="435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9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5758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2D4B0-9D4C-4F8F-8B8C-EFCE707F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Pinhole?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FDDCB-0782-41F8-9864-83841E8E7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Too much light let in -&gt; blurry image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Small aperture -&gt; focused image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06B4B3-1E80-417E-BF5D-8CF71AB75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928125"/>
            <a:ext cx="2840219" cy="31715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7FEF3E-9069-465D-9A02-8F5F218EE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996" y="2954760"/>
            <a:ext cx="3049593" cy="31715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1035E1-E15F-46EF-96E9-CA88BF0982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837" y="1759117"/>
            <a:ext cx="3049592" cy="434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571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0AB5-A2A9-40B1-A4FB-35A04C297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 with the Pinhole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A4DD3-4B33-453F-B0B4-9F05C12D7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Aperture (pinhole) is very small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Too few light beams makes the image dark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Needs long exposure time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People are impatient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Diffraction exists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6C641E-B610-4C28-A954-A99D2810AE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350" y="2935226"/>
            <a:ext cx="4662487" cy="321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14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F7F62-5337-4652-A6EE-68218696D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Pinhole Camera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2378C-3A06-4CC7-A18E-CFFF8B81B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819650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Field of View: Determined by how far away the image plane is from the aperture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090D28-4D5A-41E1-9A63-E73A101C1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930" y="2175404"/>
            <a:ext cx="5895360" cy="336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21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F6FB2-F4A3-4817-935B-D8E217988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Pinhole Camera Properties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8CECA42-8E4E-430F-9AA3-16129584C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579745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Focal length: Directly related to FOV, defined as the distance from the image plane to the aperture</a:t>
            </a:r>
            <a:endParaRPr lang="en-US" sz="2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B597FA-FACD-44FD-BEBD-75664CA619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526" y="2175862"/>
            <a:ext cx="5136729" cy="33631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DC05CB-96F8-42F5-9CBA-9D4A195BE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00" y="3297344"/>
            <a:ext cx="505777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23555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95</TotalTime>
  <Words>470</Words>
  <Application>Microsoft Office PowerPoint</Application>
  <PresentationFormat>Widescreen</PresentationFormat>
  <Paragraphs>70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Retrospect</vt:lpstr>
      <vt:lpstr>Camera Models and the Camera Matrix</vt:lpstr>
      <vt:lpstr>First time attending?</vt:lpstr>
      <vt:lpstr>How does a Camera work?</vt:lpstr>
      <vt:lpstr>Pinhole Camera Model</vt:lpstr>
      <vt:lpstr>Camera Obscura: Pinhole Example</vt:lpstr>
      <vt:lpstr>Why a Pinhole?</vt:lpstr>
      <vt:lpstr>Issue with the Pinhole</vt:lpstr>
      <vt:lpstr>Pinhole Camera Properties</vt:lpstr>
      <vt:lpstr>Pinhole Camera Properties</vt:lpstr>
      <vt:lpstr>Representing a Camera (digitally)</vt:lpstr>
      <vt:lpstr>Video Games: Render Distance</vt:lpstr>
      <vt:lpstr>Pinhole Camera Summary</vt:lpstr>
      <vt:lpstr>Mapping 3D Points to 2D</vt:lpstr>
      <vt:lpstr>Coordinate Systems</vt:lpstr>
      <vt:lpstr>A Goal of Computer Vision</vt:lpstr>
      <vt:lpstr>Application: Augmented Reality</vt:lpstr>
      <vt:lpstr>What about going backwards?</vt:lpstr>
      <vt:lpstr>Application: Stereovision</vt:lpstr>
      <vt:lpstr>Mapping World Coords to Camera Coords</vt:lpstr>
      <vt:lpstr>Mapping Camera Coords to Pixels</vt:lpstr>
      <vt:lpstr>Next Week: Translations and Transformations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Camera Models and the Camera Matrix</dc:title>
  <dc:creator>Luke Thistlethwaite</dc:creator>
  <cp:lastModifiedBy>Luke Thistlethwaite</cp:lastModifiedBy>
  <cp:revision>11</cp:revision>
  <dcterms:created xsi:type="dcterms:W3CDTF">2020-10-07T17:39:27Z</dcterms:created>
  <dcterms:modified xsi:type="dcterms:W3CDTF">2020-10-07T19:14:59Z</dcterms:modified>
</cp:coreProperties>
</file>

<file path=docProps/thumbnail.jpeg>
</file>